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483" r:id="rId8"/>
    <p:sldId id="262" r:id="rId9"/>
    <p:sldId id="484" r:id="rId10"/>
    <p:sldId id="485" r:id="rId11"/>
    <p:sldId id="321" r:id="rId12"/>
    <p:sldId id="384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709C55F-86B5-9446-ADFB-FFDAAF414CDB}">
          <p14:sldIdLst>
            <p14:sldId id="256"/>
            <p14:sldId id="257"/>
            <p14:sldId id="258"/>
            <p14:sldId id="259"/>
            <p14:sldId id="260"/>
            <p14:sldId id="261"/>
            <p14:sldId id="483"/>
            <p14:sldId id="262"/>
            <p14:sldId id="484"/>
            <p14:sldId id="485"/>
            <p14:sldId id="321"/>
            <p14:sldId id="3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D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87"/>
    <p:restoredTop sz="90549"/>
  </p:normalViewPr>
  <p:slideViewPr>
    <p:cSldViewPr snapToGrid="0" snapToObjects="1">
      <p:cViewPr varScale="1">
        <p:scale>
          <a:sx n="102" d="100"/>
          <a:sy n="102" d="100"/>
        </p:scale>
        <p:origin x="20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EA64F-48CA-6044-9303-A15754386620}" type="datetimeFigureOut">
              <a:rPr lang="en-US" smtClean="0"/>
              <a:t>8/17/20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C7AC7-6EB8-0444-B537-C59A44D4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59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r>
              <a:rPr lang="en-US" altLang="x-none" noProof="0"/>
              <a:t>Click to edit Master title style</a:t>
            </a:r>
            <a:endParaRPr lang="x-none" altLang="x-none" noProof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/>
              <a:t>Click to edit Master subtitle style</a:t>
            </a:r>
          </a:p>
        </p:txBody>
      </p:sp>
      <p:sp>
        <p:nvSpPr>
          <p:cNvPr id="18440" name="AutoShape 3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oundRect">
            <a:avLst>
              <a:gd name="adj" fmla="val 111"/>
            </a:avLst>
          </a:prstGeom>
          <a:solidFill>
            <a:srgbClr val="C3D69B"/>
          </a:solidFill>
          <a:ln w="9398">
            <a:noFill/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x-none" sz="800"/>
              <a:t>This document is copyright (C) Stanford Computer Science and Marty Stepp, licensed under Creative Commons Attribution 2.5 License.  All rights reserved.</a:t>
            </a:r>
            <a:br>
              <a:rPr lang="en-US" altLang="x-none" sz="800"/>
            </a:br>
            <a:r>
              <a:rPr lang="en-US" altLang="x-none" sz="800"/>
              <a:t>Based on slides created by Keith Schwarz, Mehran Sahami, Eric Roberts, Stuart Reges, and others.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dirty="0"/>
              <a:t>Click to edit title style</a:t>
            </a:r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CC354509-3AE8-D643-894C-DD042128BF7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838200"/>
          </a:xfrm>
          <a:prstGeom prst="roundRect">
            <a:avLst>
              <a:gd name="adj" fmla="val 111"/>
            </a:avLst>
          </a:prstGeom>
          <a:solidFill>
            <a:srgbClr val="C3D69B"/>
          </a:solidFill>
          <a:ln w="9398">
            <a:noFill/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8229600" y="6356350"/>
            <a:ext cx="762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 algn="r">
              <a:spcBef>
                <a:spcPts val="500"/>
              </a:spcBef>
            </a:pPr>
            <a:fld id="{08267DFD-02E1-ED47-A842-BD1D585199FF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 algn="r">
                <a:spcBef>
                  <a:spcPts val="500"/>
                </a:spcBef>
              </a:pPr>
              <a:t>‹#›</a:t>
            </a:fld>
            <a:endParaRPr lang="en-US" altLang="x-none" sz="18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930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eaLnBrk="1" fontAlgn="base" hangingPunct="1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eaLnBrk="1" fontAlgn="base" hangingPunct="1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eaLnBrk="1" fontAlgn="base" hangingPunct="1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online.csbridge.org/en/resources/api-docs/graphics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x-none" dirty="0"/>
              <a:t>CS Bridge, Lecture 17</a:t>
            </a:r>
            <a:br>
              <a:rPr lang="en-US" altLang="x-none" dirty="0"/>
            </a:br>
            <a:r>
              <a:rPr lang="en-US" altLang="x-none" sz="2550" dirty="0"/>
              <a:t>Final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6E7502-392D-0A4B-85F2-7B8ECF69A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928" y="3429000"/>
            <a:ext cx="2690144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927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B8863-2105-3844-99AC-BBC49C994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DC376-72AC-3F49-89C2-FE6629ABA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the python project from the course website when you are ready to start coding</a:t>
            </a:r>
          </a:p>
          <a:p>
            <a:r>
              <a:rPr lang="en-US" dirty="0"/>
              <a:t>Some new graphics library updates, including:</a:t>
            </a:r>
          </a:p>
          <a:p>
            <a:pPr lvl="1"/>
            <a:r>
              <a:rPr lang="en-US" dirty="0"/>
              <a:t>Getting the fill/outline color of an object</a:t>
            </a:r>
          </a:p>
          <a:p>
            <a:pPr lvl="1"/>
            <a:r>
              <a:rPr lang="en-US" dirty="0"/>
              <a:t>Setting objects to be hidden</a:t>
            </a:r>
          </a:p>
          <a:p>
            <a:pPr lvl="1"/>
            <a:r>
              <a:rPr lang="en-US" dirty="0"/>
              <a:t>Delete all objects from the canvas</a:t>
            </a:r>
          </a:p>
          <a:p>
            <a:pPr lvl="1"/>
            <a:r>
              <a:rPr lang="en-US" dirty="0"/>
              <a:t>Get a list of all objects on the canvas</a:t>
            </a:r>
          </a:p>
          <a:p>
            <a:r>
              <a:rPr lang="en-US" dirty="0">
                <a:hlinkClick r:id="rId2"/>
              </a:rPr>
              <a:t>https://online.csbridge.org/en/resources/api-docs/graphics.html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8483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2" name="Picture 4" descr="http://blogs.coventrytelegraph.net/passtheremote/Harry_Potter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61636" y="-152401"/>
            <a:ext cx="9381836" cy="70363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Closest Thing To Magic</a:t>
            </a:r>
          </a:p>
        </p:txBody>
      </p:sp>
    </p:spTree>
    <p:extLst>
      <p:ext uri="{BB962C8B-B14F-4D97-AF65-F5344CB8AC3E}">
        <p14:creationId xmlns:p14="http://schemas.microsoft.com/office/powerpoint/2010/main" val="3295152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Learn By Doing</a:t>
            </a:r>
          </a:p>
        </p:txBody>
      </p:sp>
    </p:spTree>
    <p:extLst>
      <p:ext uri="{BB962C8B-B14F-4D97-AF65-F5344CB8AC3E}">
        <p14:creationId xmlns:p14="http://schemas.microsoft.com/office/powerpoint/2010/main" val="3926705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7D607-528D-CC48-9197-5E436D37E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36667-555A-034B-BC7D-B61BD4175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E776BB-3D25-1843-A936-9F9B102DE53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B55C70-5FD3-8240-B6AE-334B5A098014}"/>
              </a:ext>
            </a:extLst>
          </p:cNvPr>
          <p:cNvSpPr txBox="1"/>
          <p:nvPr/>
        </p:nvSpPr>
        <p:spPr>
          <a:xfrm>
            <a:off x="1659698" y="2890391"/>
            <a:ext cx="58246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Now’s the time for you to build something awesome.</a:t>
            </a:r>
          </a:p>
        </p:txBody>
      </p:sp>
    </p:spTree>
    <p:extLst>
      <p:ext uri="{BB962C8B-B14F-4D97-AF65-F5344CB8AC3E}">
        <p14:creationId xmlns:p14="http://schemas.microsoft.com/office/powerpoint/2010/main" val="22003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7D607-528D-CC48-9197-5E436D37E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E776BB-3D25-1843-A936-9F9B102DE53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EEDA7EC-2D02-DD4E-A0C4-C6E949261B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080" y="778266"/>
            <a:ext cx="8101839" cy="5301467"/>
          </a:xfrm>
        </p:spPr>
      </p:pic>
    </p:spTree>
    <p:extLst>
      <p:ext uri="{BB962C8B-B14F-4D97-AF65-F5344CB8AC3E}">
        <p14:creationId xmlns:p14="http://schemas.microsoft.com/office/powerpoint/2010/main" val="1946238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6E399-9A8C-1D41-A503-5182D0405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F496-BE1E-3448-9094-ED852A386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something </a:t>
            </a:r>
            <a:r>
              <a:rPr lang="en-US" b="1" dirty="0"/>
              <a:t>you are proud of!</a:t>
            </a:r>
          </a:p>
          <a:p>
            <a:r>
              <a:rPr lang="en-US" dirty="0"/>
              <a:t>Build something </a:t>
            </a:r>
            <a:r>
              <a:rPr lang="en-US" b="1" dirty="0"/>
              <a:t>you are excited about building</a:t>
            </a:r>
          </a:p>
          <a:p>
            <a:r>
              <a:rPr lang="en-US" dirty="0"/>
              <a:t>Build something </a:t>
            </a:r>
            <a:r>
              <a:rPr lang="en-US" b="1" dirty="0"/>
              <a:t>you think of yourself</a:t>
            </a:r>
          </a:p>
          <a:p>
            <a:r>
              <a:rPr lang="en-US" dirty="0"/>
              <a:t>Build something </a:t>
            </a:r>
            <a:r>
              <a:rPr lang="en-US" b="1" dirty="0"/>
              <a:t>you can complete by the end of the class</a:t>
            </a:r>
          </a:p>
          <a:p>
            <a:r>
              <a:rPr lang="en-US" dirty="0"/>
              <a:t>Build something </a:t>
            </a:r>
            <a:r>
              <a:rPr lang="en-US" b="1" dirty="0"/>
              <a:t>using the concepts you have learned </a:t>
            </a:r>
            <a:r>
              <a:rPr lang="en-US" dirty="0"/>
              <a:t>in CS Bridge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34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E99FA-2213-1443-B4AD-D9D679D7C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30479-2C41-254A-BB46-A9B17DAB1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Think about using material we have learned so far in CS Bridge, like:</a:t>
            </a:r>
          </a:p>
          <a:p>
            <a:r>
              <a:rPr lang="en-US" dirty="0"/>
              <a:t>Graphics</a:t>
            </a:r>
          </a:p>
          <a:p>
            <a:r>
              <a:rPr lang="en-US" dirty="0"/>
              <a:t>Animation</a:t>
            </a:r>
          </a:p>
          <a:p>
            <a:r>
              <a:rPr lang="en-US" dirty="0"/>
              <a:t>Mouse (and Keyboard)</a:t>
            </a:r>
          </a:p>
          <a:p>
            <a:r>
              <a:rPr lang="en-US" dirty="0"/>
              <a:t>Control Flow + Variables</a:t>
            </a:r>
          </a:p>
          <a:p>
            <a:r>
              <a:rPr lang="en-US" dirty="0"/>
              <a:t>Console Programs</a:t>
            </a:r>
          </a:p>
          <a:p>
            <a:r>
              <a:rPr lang="en-US" dirty="0"/>
              <a:t>Lists</a:t>
            </a:r>
          </a:p>
          <a:p>
            <a:r>
              <a:rPr lang="en-US" dirty="0"/>
              <a:t>Dictionaries</a:t>
            </a:r>
          </a:p>
        </p:txBody>
      </p:sp>
    </p:spTree>
    <p:extLst>
      <p:ext uri="{BB962C8B-B14F-4D97-AF65-F5344CB8AC3E}">
        <p14:creationId xmlns:p14="http://schemas.microsoft.com/office/powerpoint/2010/main" val="2844119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7C5BD-39B2-AF42-AE52-B54ACD0BA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3D28D-7A38-8A47-8963-CC026316E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Brainstorm any program you want!  It could be:</a:t>
            </a:r>
          </a:p>
          <a:p>
            <a:r>
              <a:rPr lang="en-US" dirty="0"/>
              <a:t>A game (like Breakout)</a:t>
            </a:r>
          </a:p>
          <a:p>
            <a:r>
              <a:rPr lang="en-US" dirty="0"/>
              <a:t>A significant extension to Breakout or another CS Bridge project</a:t>
            </a:r>
          </a:p>
          <a:p>
            <a:r>
              <a:rPr lang="en-US" dirty="0"/>
              <a:t>A console program that analyzes data</a:t>
            </a:r>
          </a:p>
          <a:p>
            <a:r>
              <a:rPr lang="en-US" dirty="0"/>
              <a:t>A graphical simulation</a:t>
            </a:r>
          </a:p>
          <a:p>
            <a:r>
              <a:rPr lang="en-US" dirty="0"/>
              <a:t>Interactive art</a:t>
            </a:r>
          </a:p>
          <a:p>
            <a:r>
              <a:rPr lang="en-US" dirty="0"/>
              <a:t>A short film</a:t>
            </a:r>
          </a:p>
          <a:p>
            <a:r>
              <a:rPr lang="en-US" dirty="0"/>
              <a:t>Mathematical calculations</a:t>
            </a:r>
          </a:p>
          <a:p>
            <a:r>
              <a:rPr lang="en-US" dirty="0"/>
              <a:t>Or anything else…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94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77A81-2958-F948-AD52-6EF976923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Joy Of Building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10C26F-0031-BA49-8554-8F0BA346D7E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6162" y="918967"/>
            <a:ext cx="3614109" cy="5081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96F74E-E64E-404E-B35A-A848DF13A7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5554" y="4131869"/>
            <a:ext cx="2741696" cy="1673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460128-E44E-EF42-8690-9DB557E1C2F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5552" y="1493467"/>
            <a:ext cx="2915081" cy="2186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62AE97-1DC7-EA40-9B83-BE6067D8F56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0400" y="2205663"/>
            <a:ext cx="2956850" cy="22176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436067-20FE-A74A-87E7-F6B1104E78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3402" y="2648694"/>
            <a:ext cx="2247231" cy="33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6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902D7-C144-704A-B1E7-209A572D4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1464B-F570-D143-9B18-299E823F6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Tonight: </a:t>
            </a:r>
            <a:r>
              <a:rPr lang="en-US" dirty="0"/>
              <a:t>finish Breakout / start brainstorming final project ideas</a:t>
            </a:r>
          </a:p>
          <a:p>
            <a:r>
              <a:rPr lang="en-US" b="1" dirty="0"/>
              <a:t>Tuesday morning: </a:t>
            </a:r>
            <a:r>
              <a:rPr lang="en-US" dirty="0"/>
              <a:t>during lecture, meet your morning SL to discuss your final project ideas and get one approved</a:t>
            </a:r>
          </a:p>
          <a:p>
            <a:r>
              <a:rPr lang="en-US" b="1" dirty="0"/>
              <a:t>Tuesday evening:</a:t>
            </a:r>
            <a:r>
              <a:rPr lang="en-US" dirty="0"/>
              <a:t> work on final project!</a:t>
            </a:r>
          </a:p>
          <a:p>
            <a:r>
              <a:rPr lang="en-US" b="1" dirty="0"/>
              <a:t>Thursday AM submission period: </a:t>
            </a:r>
            <a:r>
              <a:rPr lang="en-US" i="1" u="sng" dirty="0"/>
              <a:t>last chance </a:t>
            </a:r>
            <a:r>
              <a:rPr lang="en-US" dirty="0"/>
              <a:t>to submit final project</a:t>
            </a:r>
            <a:r>
              <a:rPr lang="en-US" b="1" dirty="0"/>
              <a:t> 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76621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7D607-528D-CC48-9197-5E436D37E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E776BB-3D25-1843-A936-9F9B102DE53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EEDA7EC-2D02-DD4E-A0C4-C6E949261B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080" y="419100"/>
            <a:ext cx="8101839" cy="530146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5198CB-2344-6E43-9C23-B0D10C25314F}"/>
              </a:ext>
            </a:extLst>
          </p:cNvPr>
          <p:cNvSpPr txBox="1"/>
          <p:nvPr/>
        </p:nvSpPr>
        <p:spPr>
          <a:xfrm>
            <a:off x="521081" y="5729266"/>
            <a:ext cx="8101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We </a:t>
            </a:r>
            <a:r>
              <a:rPr lang="en-US" sz="3200" b="1" i="1" dirty="0">
                <a:solidFill>
                  <a:schemeClr val="bg1"/>
                </a:solidFill>
                <a:latin typeface="+mj-lt"/>
              </a:rPr>
              <a:t>can’t wait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 to see what you create!</a:t>
            </a:r>
          </a:p>
        </p:txBody>
      </p:sp>
    </p:spTree>
    <p:extLst>
      <p:ext uri="{BB962C8B-B14F-4D97-AF65-F5344CB8AC3E}">
        <p14:creationId xmlns:p14="http://schemas.microsoft.com/office/powerpoint/2010/main" val="1217859671"/>
      </p:ext>
    </p:extLst>
  </p:cSld>
  <p:clrMapOvr>
    <a:masterClrMapping/>
  </p:clrMapOvr>
</p:sld>
</file>

<file path=ppt/theme/theme1.xml><?xml version="1.0" encoding="utf-8"?>
<a:theme xmlns:a="http://schemas.openxmlformats.org/drawingml/2006/main" name="DarkRedTop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arkRedTop" id="{ED291D7B-52D5-7F4D-8D0F-478BBECA120D}" vid="{49A1DCBC-0F56-6B46-960A-7A45F67CC7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DarkRedTop</Template>
  <TotalTime>4198</TotalTime>
  <Words>288</Words>
  <Application>Microsoft Macintosh PowerPoint</Application>
  <PresentationFormat>On-screen Show (4:3)</PresentationFormat>
  <Paragraphs>44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Andale Mono</vt:lpstr>
      <vt:lpstr>Arial</vt:lpstr>
      <vt:lpstr>Calibri</vt:lpstr>
      <vt:lpstr>Century Gothic</vt:lpstr>
      <vt:lpstr>Tahoma</vt:lpstr>
      <vt:lpstr>Verdana</vt:lpstr>
      <vt:lpstr>DarkRedTop</vt:lpstr>
      <vt:lpstr>CS Bridge, Lecture 17 Final Project</vt:lpstr>
      <vt:lpstr>PowerPoint Presentation</vt:lpstr>
      <vt:lpstr>PowerPoint Presentation</vt:lpstr>
      <vt:lpstr>Final Project Goals</vt:lpstr>
      <vt:lpstr>Final Project Material</vt:lpstr>
      <vt:lpstr>Final Project Ideas</vt:lpstr>
      <vt:lpstr>The Joy Of Building</vt:lpstr>
      <vt:lpstr>Final Project Timeline</vt:lpstr>
      <vt:lpstr>PowerPoint Presentation</vt:lpstr>
      <vt:lpstr>Python Project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Troccoli</dc:creator>
  <cp:lastModifiedBy>Nick Troccoli</cp:lastModifiedBy>
  <cp:revision>290</cp:revision>
  <cp:lastPrinted>2017-07-19T08:29:59Z</cp:lastPrinted>
  <dcterms:created xsi:type="dcterms:W3CDTF">2017-04-27T05:20:22Z</dcterms:created>
  <dcterms:modified xsi:type="dcterms:W3CDTF">2020-08-17T17:38:28Z</dcterms:modified>
</cp:coreProperties>
</file>